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71444-621C-4338-8C9E-C051E070640C}" v="1" dt="2021-05-18T01:20:16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92" Type="http://schemas.openxmlformats.org/officeDocument/2006/relationships/slide" Target="slides/slide188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slide" Target="slides/slide178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5" Type="http://schemas.openxmlformats.org/officeDocument/2006/relationships/slide" Target="slides/slide61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51" Type="http://schemas.openxmlformats.org/officeDocument/2006/relationships/slide" Target="slides/slide147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13" Type="http://schemas.openxmlformats.org/officeDocument/2006/relationships/slide" Target="slides/slide9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20" Type="http://schemas.openxmlformats.org/officeDocument/2006/relationships/slide" Target="slides/slide116.xml"/><Relationship Id="rId141" Type="http://schemas.openxmlformats.org/officeDocument/2006/relationships/slide" Target="slides/slide137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199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presProps" Target="presProps.xml"/><Relationship Id="rId190" Type="http://schemas.openxmlformats.org/officeDocument/2006/relationships/slide" Target="slides/slide186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viewProps" Target="viewProps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slide" Target="slides/slide182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97" Type="http://schemas.openxmlformats.org/officeDocument/2006/relationships/theme" Target="theme/theme1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openxmlformats.org/officeDocument/2006/relationships/slide" Target="slides/slide183.xml"/><Relationship Id="rId1" Type="http://schemas.openxmlformats.org/officeDocument/2006/relationships/customXml" Target="../customXml/item1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60" Type="http://schemas.openxmlformats.org/officeDocument/2006/relationships/slide" Target="slides/slide56.xml"/><Relationship Id="rId81" Type="http://schemas.openxmlformats.org/officeDocument/2006/relationships/slide" Target="slides/slide77.xml"/><Relationship Id="rId135" Type="http://schemas.openxmlformats.org/officeDocument/2006/relationships/slide" Target="slides/slide131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tableStyles" Target="tableStyles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104" Type="http://schemas.openxmlformats.org/officeDocument/2006/relationships/slide" Target="slides/slide100.xml"/><Relationship Id="rId125" Type="http://schemas.openxmlformats.org/officeDocument/2006/relationships/slide" Target="slides/slide121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7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9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7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0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4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3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2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3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0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Marquette University Law School 2021 Graduates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2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John E. Bennett Jr.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136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Jordan Alexander Liff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2676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Lucas C. Logic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555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Annie Louk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4104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Zachary J. Lowe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7504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nicholas lubenow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Nicholas M. Lubenow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3212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jamie lee lumsde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202" b="42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Jamie Lee Lumsden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201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Megan Alexa Mackay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66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ashley taylor madse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Ashley Taylor Madsen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0632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Jonathan Major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8416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colleen mandell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7778" b="277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Colleen E. Mandell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1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Adam J. Best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36394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Robert A. Maniak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233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Corinna Terese Martell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9370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david wolff mccormack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1944" b="119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David Wolff McCormack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1660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sam mccoy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353" b="1035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Sam M. McCoy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9546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jay mcdivitt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667" b="16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Jay M. McDivitt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18198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Katlyn Q. McGarry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2648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aleina mcgettrick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7258" b="72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Aleina L. McGettrick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772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Thomas P. McGue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337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wynetta deborah mcintosh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499" b="94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Wynetta Deborah McIntosh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6919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marilyn olivia anne mcquade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2477" r="2247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Marilyn Olivia Anne McQuade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6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Amanda Louise Bethel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3323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julia mikota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Julia M. Mikota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2641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Claude-Allan Milhomme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2408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Jordan Thomas Miller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3114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megan mirka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Megan C. Mirka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3711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breanna mai moe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34" b="55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Breanna Mai Moe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7586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katherine muth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7780" b="277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Katherine Muth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8851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Nimrat Kaur Nannan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1535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tori nanstad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4321" b="143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Tori A. Nanstad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616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wilfredo jose navarro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Wilfredo Jose Navarro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377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Drake Thomas Nelson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93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leah birch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239" r="12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Leah Birch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9077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alexis ruth palmbach nemecek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71" b="1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Alexis Ruth Palmbach Nemecek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470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Matthew D. Nevaranta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3864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Philip J. Ohrtmann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0868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John William Orton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3114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felicia lynn owe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534" b="95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Felicia Lynn Owen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2069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marcellus parker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544" r="35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Marcellus N. Parker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6022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marissa pawlinski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5327" b="153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Marissa J. Pawlinski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0186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Keyana J. Payne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6943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Kelsey Annette Pelegrin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4288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Nicholas S. Pokey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20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Madeline C. Bitto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9694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kolten pope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515" b="15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Kolten W. Pope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7272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Emily E. Pratt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1147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cooper prindl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667" b="16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Cooper S. Prindl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2015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jessica lynn puetz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Jessica Lynn Puetz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7063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annalisa nicole pusick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999" b="39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Annalisa Nicole Pusick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8943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Andrea M. Quade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6186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anne radosevich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326" b="83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Anne L. Radosevich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4727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jazmin itzel ramirez bailo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56" b="1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Jazmin Itzel Ramirez Bailon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8858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Merrick Ramos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2761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Samantha R. Raygo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35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james greer black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9" b="2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James Greer Black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4170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kylan reilly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60" b="55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Kylan Reilly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529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Elizabeth B. Reinowski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2310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mathias john rekowski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7332" b="73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Mathias John Rekowski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7541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morgan risseeuw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747" r="7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Morgan L. Risseeuw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2784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Kelley L. Roach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1126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rachel eileen roberge&#10;"/>
          <p:cNvSpPr>
            <a:spLocks noChangeAspect="1"/>
          </p:cNvSpPr>
          <p:nvPr/>
        </p:nvSpPr>
        <p:spPr>
          <a:xfrm>
            <a:off x="8246532" y="752061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21" r="2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Rachel Eileen Roberge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6057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Payton L. Roberts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6548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abby louise rockendorf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6465" r="64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Abby Louise Rockendorf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4110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alexa rae rodriguez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334" b="83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Alexa Rae Rodriguez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8158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ashley rossma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Ashley M. Rossman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70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Carly B. Boder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1946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Adam Rocque Roznowski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9337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kelly rya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315" b="33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Kelly M. Ryan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3841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jason sausser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Jason M. Sausser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3199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Emma Nicole Schaefer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8495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lucas schaetzel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586" b="165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Lucas J. Schaetzel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1574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azene seifoddini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43" b="55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Azene Seifoddini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5937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Nicole Ann Shave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0707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andrew slave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5000" b="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Andrew G. Slaven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7275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scott allan small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3334" b="233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Scott Allan Small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5765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bridget mary smith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253" r="925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Bridget Mary Smith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10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emily boyla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767" b="57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Emily C. Boylan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7889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Lauren J. Smith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21361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shakia renee smith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667" b="16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Shakia Renee Smith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8760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Natalie V. Sobierajski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6362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brendan sofe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000" b="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Brendan J. Sofen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5721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Janna L. Sorgatz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7471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holly stenz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6188" b="261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Holly L. Stenz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2543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thomas sucevic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3513" r="135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Thomas C. Sucevic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44869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tucher thomas tellefso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1092" b="110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Tucker Thomas Tellefson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5235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McKenzie E. Tibbetts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5984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Miguel A. Torres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01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william brookley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66" r="1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William A. Brookley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91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Rachel Renee Tovar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6778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charley twohy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929" b="89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Charles W. Twohy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9359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alex utrup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6" b="1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Alex R. Utrup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8930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Foley J. Van Lieshout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27296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cooper warner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103" r="21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Cooper Warner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319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theodore wegner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478" b="54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Theodore Wegner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46172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Haley Elizabeth Wentz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2710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monique toshiko faye william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667" b="16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Monique Toshiko Faye Williams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34093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Oniquca Ashley Wright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7539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alexandra kathleen zdunek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637" b="26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Alexandra Kathleen Zdunek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99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jana budet&#10;"/>
          <p:cNvSpPr>
            <a:spLocks noChangeAspect="1"/>
          </p:cNvSpPr>
          <p:nvPr/>
        </p:nvSpPr>
        <p:spPr>
          <a:xfrm>
            <a:off x="8456081" y="881061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Jana N. Budet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9298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Lindsey P. Zucker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7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jeremy joseph andereck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76" r="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Jeremy Joseph Andereck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17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Hannah R. Busch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79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cherish dell laura bus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334" b="83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Cherish Dell Laura Buss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69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Deborah Wyn Cain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83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Alexander Vincent Calpino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63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James J. Campbell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59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casey campo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757" b="27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Casey Campos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01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maggie marie cash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7812" r="78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Maggie Marie Cash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80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edgar ceniceros-herrada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Edgar G. Ceniceros-Herrada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80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Denver Cherms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47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Kristen Danielle Cherry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2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 matthew scott ashton&#10;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2729" b="227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Matthew Scott Ashton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10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sherre chevalier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Sherre K. Chevalier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9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olivia clark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177" b="617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Olivia L. Clark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48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amanda elizabeth brittain collin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0" b="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Amanda Elizabeth Brittain Collins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53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Austin Crist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73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nathaniel culle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667" b="16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Nathaniel J. Cullen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9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andrew david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5" b="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Andrew T. David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70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Ruby De Leon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06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luami alexxandra diaz lopez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381" b="23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Luami Alexxandra Diaz Lopez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99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Ryan T. Dietrich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89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lindsay dodovich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" r="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Lindsay T. Dodovich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0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brent aussprung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7949" b="179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Brent E. Aussprung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39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Jennifer Frances Dombrowski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98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caitlyn blyth doyle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292" b="82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Caitlyn Blyth Doyle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48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megan drury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6" b="1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Megan L. Drury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229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Alec R. Durand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91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curtis alexander edward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5000" b="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Curtis Alexander Edwards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77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Richard Esparza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513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Alina Rosalee Felber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603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randal finger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7778" b="277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Randal D. Finger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212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Mario J. Fiumefreddo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18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Joshua Marc Frieser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3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Rachel Lauren Babinat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625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John Fuller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83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Morgan E. Fuller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536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pierson miles furnish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9" b="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Pierson Miles Furnish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585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Jaime A. Garcia Montes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695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Robert Anthony Gentile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427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David E. Goldman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916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Alejandro Gonzales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190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José Andrés González López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703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kaitlyn moran gould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60" b="55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Kaitlyn Moran Gould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405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Kaitlyn M. Gradecki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2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claire barth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56" b="1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Claire E. Barth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647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gabriel donald grahek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480" r="84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Gabriel Donald Grahek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55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derrick gres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289" b="52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Derrick A. Gress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549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Kayla Marie Gribble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9519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emma guthrie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4512" b="145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Emma L. Guthrie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67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Andrew V. Guzek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4590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robert peter hameister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4085" r="240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Robert Peter Hameister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198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Nicholas S. Harkness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109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zachary hatfield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438" r="154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Zachary A. Hatfield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135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Madelyn Gene Hebbring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50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Derek William Hein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mikayla bechere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632" b="56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Mikayla E. Becherer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668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Brian Harris Hendricks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899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michaela aileen hendrick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889" b="58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Michaela Aileen Hendricks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187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Michael F. Hickey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536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John F. Howard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564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nicholas thomas hunter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778" b="27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Nicholas Thomas Hunter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748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Bennett H. Jenkins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000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xavier jenkin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334" b="83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Xavier O. Jenkins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154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Jeffrey William Jensen Jr.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215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alex campos jimenez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5000" b="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Alex Campos Jimenez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447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Gary C. Johnson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6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michael becker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8599" b="185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Michael J. Becker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015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Jaren M. Johnson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288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iles johnso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Miles A. Johnson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438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Nikolas Jordan Johnson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324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Austin P. Kamel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375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Matthew G. Kamine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679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kathryne elder keough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3993" b="139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Kathryne Elder Keough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167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cristin carol ki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080" r="50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Cristin Carol Kin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115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rebecca klongland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5000" b="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Rebecca A. Klongland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352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michelle marie knapp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331" b="33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Michelle Marie Knapp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6360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Mitchell I. Knief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7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kyle brian joseph beczkiewicz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8072" b="180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Kyle Brian Joseph Beczkiewicz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3027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Steven Michael Konitshek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6287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Micah William Kordik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710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ellen rose rosmatka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137" r="11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Ellen Rose Kosmatka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8410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Victoria J. Kosobucki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196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Zachary Leonard Kuhfuss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7562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naomie kweyu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311" b="83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Naomie Kweyu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1031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Matthew J. Lamb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019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Alexander M. Landy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395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 gina carol leali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Gina Carol Leali 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9647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quette University Law School. Class of 2021.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James P. Lenahan II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Law School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Juris Doctor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70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A12C65035F9943B7093F041E272C24" ma:contentTypeVersion="8" ma:contentTypeDescription="Create a new document." ma:contentTypeScope="" ma:versionID="3ac00959740d076428cc68602c1f473b">
  <xsd:schema xmlns:xsd="http://www.w3.org/2001/XMLSchema" xmlns:xs="http://www.w3.org/2001/XMLSchema" xmlns:p="http://schemas.microsoft.com/office/2006/metadata/properties" xmlns:ns2="640a0588-a93c-46e6-ba78-97dc59bd82a7" xmlns:ns3="75d35e52-ec96-439a-acb8-3444fe640d77" targetNamespace="http://schemas.microsoft.com/office/2006/metadata/properties" ma:root="true" ma:fieldsID="952f8ae6bafb25e361f0341db65cb5ef" ns2:_="" ns3:_="">
    <xsd:import namespace="640a0588-a93c-46e6-ba78-97dc59bd82a7"/>
    <xsd:import namespace="75d35e52-ec96-439a-acb8-3444fe640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a0588-a93c-46e6-ba78-97dc59bd82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35e52-ec96-439a-acb8-3444fe640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147D66-75A4-497B-9D9A-E75C22A1757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D264ACF-B2E3-4FCB-A4F3-7BEF3054E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0a0588-a93c-46e6-ba78-97dc59bd82a7"/>
    <ds:schemaRef ds:uri="75d35e52-ec96-439a-acb8-3444fe640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127402-D952-40E7-A0CD-5B9FECFEA8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1422</Words>
  <Application>Microsoft Macintosh PowerPoint</Application>
  <PresentationFormat>Widescreen</PresentationFormat>
  <Paragraphs>568</Paragraphs>
  <Slides>190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190</vt:i4>
      </vt:variant>
    </vt:vector>
  </HeadingPairs>
  <TitlesOfParts>
    <vt:vector size="196" baseType="lpstr">
      <vt:lpstr>Arial</vt:lpstr>
      <vt:lpstr>Calibri</vt:lpstr>
      <vt:lpstr>Calibri Light</vt:lpstr>
      <vt:lpstr>Univers LT Std 45 Light</vt:lpstr>
      <vt:lpstr>Univers LT Std 55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Rekart</dc:creator>
  <cp:lastModifiedBy>Richardson, Brandon</cp:lastModifiedBy>
  <cp:revision>21</cp:revision>
  <dcterms:created xsi:type="dcterms:W3CDTF">2021-03-15T16:23:27Z</dcterms:created>
  <dcterms:modified xsi:type="dcterms:W3CDTF">2021-05-21T20:24:40Z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0x010100C2A12C65035F9943B7093F041E272C24</vt:lpwstr>
  </property>
</Properties>
</file>